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87" d="100"/>
          <a:sy n="87" d="100"/>
        </p:scale>
        <p:origin x="-106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8A6723-3F79-4998-95F7-C0868D08B1D2}"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8DEF3-BB8C-45E8-BE01-C87552903342}" type="slidenum">
              <a:rPr lang="en-US" smtClean="0"/>
              <a:t>‹#›</a:t>
            </a:fld>
            <a:endParaRPr lang="en-US"/>
          </a:p>
        </p:txBody>
      </p:sp>
    </p:spTree>
    <p:extLst>
      <p:ext uri="{BB962C8B-B14F-4D97-AF65-F5344CB8AC3E}">
        <p14:creationId xmlns:p14="http://schemas.microsoft.com/office/powerpoint/2010/main" val="1210549459"/>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8A6723-3F79-4998-95F7-C0868D08B1D2}"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8DEF3-BB8C-45E8-BE01-C87552903342}" type="slidenum">
              <a:rPr lang="en-US" smtClean="0"/>
              <a:t>‹#›</a:t>
            </a:fld>
            <a:endParaRPr lang="en-US"/>
          </a:p>
        </p:txBody>
      </p:sp>
    </p:spTree>
    <p:extLst>
      <p:ext uri="{BB962C8B-B14F-4D97-AF65-F5344CB8AC3E}">
        <p14:creationId xmlns:p14="http://schemas.microsoft.com/office/powerpoint/2010/main" val="526719132"/>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8A6723-3F79-4998-95F7-C0868D08B1D2}"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8DEF3-BB8C-45E8-BE01-C87552903342}" type="slidenum">
              <a:rPr lang="en-US" smtClean="0"/>
              <a:t>‹#›</a:t>
            </a:fld>
            <a:endParaRPr lang="en-US"/>
          </a:p>
        </p:txBody>
      </p:sp>
    </p:spTree>
    <p:extLst>
      <p:ext uri="{BB962C8B-B14F-4D97-AF65-F5344CB8AC3E}">
        <p14:creationId xmlns:p14="http://schemas.microsoft.com/office/powerpoint/2010/main" val="1998789353"/>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8A6723-3F79-4998-95F7-C0868D08B1D2}"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8DEF3-BB8C-45E8-BE01-C87552903342}" type="slidenum">
              <a:rPr lang="en-US" smtClean="0"/>
              <a:t>‹#›</a:t>
            </a:fld>
            <a:endParaRPr lang="en-US"/>
          </a:p>
        </p:txBody>
      </p:sp>
    </p:spTree>
    <p:extLst>
      <p:ext uri="{BB962C8B-B14F-4D97-AF65-F5344CB8AC3E}">
        <p14:creationId xmlns:p14="http://schemas.microsoft.com/office/powerpoint/2010/main" val="2264042767"/>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8A6723-3F79-4998-95F7-C0868D08B1D2}"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8DEF3-BB8C-45E8-BE01-C87552903342}" type="slidenum">
              <a:rPr lang="en-US" smtClean="0"/>
              <a:t>‹#›</a:t>
            </a:fld>
            <a:endParaRPr lang="en-US"/>
          </a:p>
        </p:txBody>
      </p:sp>
    </p:spTree>
    <p:extLst>
      <p:ext uri="{BB962C8B-B14F-4D97-AF65-F5344CB8AC3E}">
        <p14:creationId xmlns:p14="http://schemas.microsoft.com/office/powerpoint/2010/main" val="1165149328"/>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8A6723-3F79-4998-95F7-C0868D08B1D2}"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18DEF3-BB8C-45E8-BE01-C87552903342}" type="slidenum">
              <a:rPr lang="en-US" smtClean="0"/>
              <a:t>‹#›</a:t>
            </a:fld>
            <a:endParaRPr lang="en-US"/>
          </a:p>
        </p:txBody>
      </p:sp>
    </p:spTree>
    <p:extLst>
      <p:ext uri="{BB962C8B-B14F-4D97-AF65-F5344CB8AC3E}">
        <p14:creationId xmlns:p14="http://schemas.microsoft.com/office/powerpoint/2010/main" val="2619224453"/>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8A6723-3F79-4998-95F7-C0868D08B1D2}" type="datetimeFigureOut">
              <a:rPr lang="en-US" smtClean="0"/>
              <a:t>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18DEF3-BB8C-45E8-BE01-C87552903342}" type="slidenum">
              <a:rPr lang="en-US" smtClean="0"/>
              <a:t>‹#›</a:t>
            </a:fld>
            <a:endParaRPr lang="en-US"/>
          </a:p>
        </p:txBody>
      </p:sp>
    </p:spTree>
    <p:extLst>
      <p:ext uri="{BB962C8B-B14F-4D97-AF65-F5344CB8AC3E}">
        <p14:creationId xmlns:p14="http://schemas.microsoft.com/office/powerpoint/2010/main" val="2762605908"/>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8A6723-3F79-4998-95F7-C0868D08B1D2}" type="datetimeFigureOut">
              <a:rPr lang="en-US" smtClean="0"/>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18DEF3-BB8C-45E8-BE01-C87552903342}" type="slidenum">
              <a:rPr lang="en-US" smtClean="0"/>
              <a:t>‹#›</a:t>
            </a:fld>
            <a:endParaRPr lang="en-US"/>
          </a:p>
        </p:txBody>
      </p:sp>
    </p:spTree>
    <p:extLst>
      <p:ext uri="{BB962C8B-B14F-4D97-AF65-F5344CB8AC3E}">
        <p14:creationId xmlns:p14="http://schemas.microsoft.com/office/powerpoint/2010/main" val="3384469551"/>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8A6723-3F79-4998-95F7-C0868D08B1D2}" type="datetimeFigureOut">
              <a:rPr lang="en-US" smtClean="0"/>
              <a:t>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18DEF3-BB8C-45E8-BE01-C87552903342}" type="slidenum">
              <a:rPr lang="en-US" smtClean="0"/>
              <a:t>‹#›</a:t>
            </a:fld>
            <a:endParaRPr lang="en-US"/>
          </a:p>
        </p:txBody>
      </p:sp>
    </p:spTree>
    <p:extLst>
      <p:ext uri="{BB962C8B-B14F-4D97-AF65-F5344CB8AC3E}">
        <p14:creationId xmlns:p14="http://schemas.microsoft.com/office/powerpoint/2010/main" val="294945670"/>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8A6723-3F79-4998-95F7-C0868D08B1D2}"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18DEF3-BB8C-45E8-BE01-C87552903342}" type="slidenum">
              <a:rPr lang="en-US" smtClean="0"/>
              <a:t>‹#›</a:t>
            </a:fld>
            <a:endParaRPr lang="en-US"/>
          </a:p>
        </p:txBody>
      </p:sp>
    </p:spTree>
    <p:extLst>
      <p:ext uri="{BB962C8B-B14F-4D97-AF65-F5344CB8AC3E}">
        <p14:creationId xmlns:p14="http://schemas.microsoft.com/office/powerpoint/2010/main" val="145201640"/>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8A6723-3F79-4998-95F7-C0868D08B1D2}"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18DEF3-BB8C-45E8-BE01-C87552903342}" type="slidenum">
              <a:rPr lang="en-US" smtClean="0"/>
              <a:t>‹#›</a:t>
            </a:fld>
            <a:endParaRPr lang="en-US"/>
          </a:p>
        </p:txBody>
      </p:sp>
    </p:spTree>
    <p:extLst>
      <p:ext uri="{BB962C8B-B14F-4D97-AF65-F5344CB8AC3E}">
        <p14:creationId xmlns:p14="http://schemas.microsoft.com/office/powerpoint/2010/main" val="4118769367"/>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8A6723-3F79-4998-95F7-C0868D08B1D2}" type="datetimeFigureOut">
              <a:rPr lang="en-US" smtClean="0"/>
              <a:t>1/19/2018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18DEF3-BB8C-45E8-BE01-C87552903342}" type="slidenum">
              <a:rPr lang="en-US" smtClean="0"/>
              <a:t>‹#›</a:t>
            </a:fld>
            <a:endParaRPr lang="en-US"/>
          </a:p>
        </p:txBody>
      </p:sp>
    </p:spTree>
    <p:extLst>
      <p:ext uri="{BB962C8B-B14F-4D97-AF65-F5344CB8AC3E}">
        <p14:creationId xmlns:p14="http://schemas.microsoft.com/office/powerpoint/2010/main" val="147689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Tm="3000"/>
    </mc:Choice>
    <mc:Fallback>
      <p:transition spd="slow" advTm="3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raymondphoto.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6600"/>
                </a:solidFill>
              </a:rPr>
              <a:t/>
            </a:r>
            <a:br>
              <a:rPr lang="en-US" dirty="0" smtClean="0">
                <a:solidFill>
                  <a:srgbClr val="006600"/>
                </a:solidFill>
              </a:rPr>
            </a:br>
            <a:r>
              <a:rPr lang="en-US" dirty="0">
                <a:solidFill>
                  <a:srgbClr val="006600"/>
                </a:solidFill>
              </a:rPr>
              <a:t/>
            </a:r>
            <a:br>
              <a:rPr lang="en-US" dirty="0">
                <a:solidFill>
                  <a:srgbClr val="006600"/>
                </a:solidFill>
              </a:rPr>
            </a:br>
            <a:r>
              <a:rPr lang="en-US" dirty="0" smtClean="0">
                <a:solidFill>
                  <a:srgbClr val="006600"/>
                </a:solidFill>
              </a:rPr>
              <a:t>Photo Fundraiser to Support Healthy Minds Healthy Communities Campaign</a:t>
            </a:r>
            <a:endParaRPr lang="en-US" dirty="0">
              <a:solidFill>
                <a:srgbClr val="006600"/>
              </a:solidFill>
            </a:endParaRPr>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457200" y="1720840"/>
            <a:ext cx="8153400" cy="4524315"/>
          </a:xfrm>
          <a:prstGeom prst="rect">
            <a:avLst/>
          </a:prstGeom>
        </p:spPr>
        <p:txBody>
          <a:bodyPr wrap="square">
            <a:spAutoFit/>
          </a:bodyPr>
          <a:lstStyle/>
          <a:p>
            <a:pPr algn="ctr"/>
            <a:endParaRPr lang="en-US" b="1" dirty="0" smtClean="0"/>
          </a:p>
          <a:p>
            <a:pPr algn="ctr"/>
            <a:endParaRPr lang="en-US" b="1" dirty="0" smtClean="0"/>
          </a:p>
          <a:p>
            <a:pPr algn="ctr"/>
            <a:endParaRPr lang="en-US" b="1" dirty="0"/>
          </a:p>
          <a:p>
            <a:pPr algn="ctr"/>
            <a:r>
              <a:rPr lang="en-US" b="1" dirty="0" smtClean="0"/>
              <a:t>With </a:t>
            </a:r>
            <a:r>
              <a:rPr lang="en-US" b="1" dirty="0"/>
              <a:t>a </a:t>
            </a:r>
            <a:r>
              <a:rPr lang="en-US" b="1" dirty="0" smtClean="0"/>
              <a:t>new 2018 </a:t>
            </a:r>
            <a:r>
              <a:rPr lang="en-US" b="1" dirty="0"/>
              <a:t>capital campaign donation of $500 or more, you are eligible to sponsor an Ian Raymond photograph of your choice </a:t>
            </a:r>
            <a:r>
              <a:rPr lang="en-US" b="1" dirty="0" smtClean="0"/>
              <a:t>which </a:t>
            </a:r>
            <a:r>
              <a:rPr lang="en-US" b="1" dirty="0"/>
              <a:t>is </a:t>
            </a:r>
            <a:r>
              <a:rPr lang="en-US" b="1" dirty="0" smtClean="0"/>
              <a:t>displayed </a:t>
            </a:r>
            <a:r>
              <a:rPr lang="en-US" b="1" dirty="0"/>
              <a:t>throughout our new </a:t>
            </a:r>
            <a:r>
              <a:rPr lang="en-US" b="1" dirty="0" smtClean="0"/>
              <a:t>medical facility!  There are 26 beautiful photographs to choose from! With </a:t>
            </a:r>
            <a:r>
              <a:rPr lang="en-US" b="1" dirty="0"/>
              <a:t>this sponsorship, you will receive an identical 8X12 photograph that is matted in a neutral colored mat, ready to frame, allowing you the opportunity to select framing that will match your décor! The value of </a:t>
            </a:r>
            <a:r>
              <a:rPr lang="en-US" b="1" dirty="0" smtClean="0"/>
              <a:t>each </a:t>
            </a:r>
            <a:r>
              <a:rPr lang="en-US" b="1" dirty="0"/>
              <a:t>premium giveaway is $125. </a:t>
            </a:r>
            <a:endParaRPr lang="en-US" b="1" dirty="0" smtClean="0"/>
          </a:p>
          <a:p>
            <a:pPr algn="ctr"/>
            <a:endParaRPr lang="en-US" b="1" dirty="0"/>
          </a:p>
          <a:p>
            <a:pPr algn="ctr"/>
            <a:r>
              <a:rPr lang="en-US" b="1" dirty="0"/>
              <a:t>If you are making a donation of $500 or more via PayPal, please include in the notes section which number and/or title photograph you choose. If you are mailing in a check, please specify in the memo section what your choice is. </a:t>
            </a:r>
            <a:endParaRPr lang="en-US" dirty="0"/>
          </a:p>
          <a:p>
            <a:pPr algn="ctr"/>
            <a:r>
              <a:rPr lang="en-US" b="1" dirty="0"/>
              <a:t> </a:t>
            </a:r>
            <a:endParaRPr lang="en-US" dirty="0"/>
          </a:p>
          <a:p>
            <a:pPr algn="ctr"/>
            <a:r>
              <a:rPr lang="en-US" b="1" dirty="0"/>
              <a:t>Thank you for supporting our Healthy Minds Healthy Communities campaign!</a:t>
            </a:r>
            <a:endParaRPr lang="en-US" dirty="0"/>
          </a:p>
          <a:p>
            <a:pPr algn="ctr"/>
            <a:endParaRPr lang="en-US" dirty="0"/>
          </a:p>
        </p:txBody>
      </p:sp>
    </p:spTree>
    <p:extLst>
      <p:ext uri="{BB962C8B-B14F-4D97-AF65-F5344CB8AC3E}">
        <p14:creationId xmlns:p14="http://schemas.microsoft.com/office/powerpoint/2010/main" val="1740291137"/>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9</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0986" y="1600200"/>
            <a:ext cx="3482028" cy="4525963"/>
          </a:xfrm>
        </p:spPr>
      </p:pic>
    </p:spTree>
    <p:extLst>
      <p:ext uri="{BB962C8B-B14F-4D97-AF65-F5344CB8AC3E}">
        <p14:creationId xmlns:p14="http://schemas.microsoft.com/office/powerpoint/2010/main" val="2189188714"/>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10</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0562" y="1600200"/>
            <a:ext cx="5882876" cy="4525963"/>
          </a:xfrm>
        </p:spPr>
      </p:pic>
    </p:spTree>
    <p:extLst>
      <p:ext uri="{BB962C8B-B14F-4D97-AF65-F5344CB8AC3E}">
        <p14:creationId xmlns:p14="http://schemas.microsoft.com/office/powerpoint/2010/main" val="1223615904"/>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11</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0562" y="1600200"/>
            <a:ext cx="5882876" cy="4525963"/>
          </a:xfrm>
        </p:spPr>
      </p:pic>
    </p:spTree>
    <p:extLst>
      <p:ext uri="{BB962C8B-B14F-4D97-AF65-F5344CB8AC3E}">
        <p14:creationId xmlns:p14="http://schemas.microsoft.com/office/powerpoint/2010/main" val="3898349651"/>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12</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0562" y="1600200"/>
            <a:ext cx="5882876" cy="4525963"/>
          </a:xfrm>
        </p:spPr>
      </p:pic>
    </p:spTree>
    <p:extLst>
      <p:ext uri="{BB962C8B-B14F-4D97-AF65-F5344CB8AC3E}">
        <p14:creationId xmlns:p14="http://schemas.microsoft.com/office/powerpoint/2010/main" val="2242754286"/>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13</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0562" y="1600200"/>
            <a:ext cx="5882876" cy="4525963"/>
          </a:xfrm>
        </p:spPr>
      </p:pic>
    </p:spTree>
    <p:extLst>
      <p:ext uri="{BB962C8B-B14F-4D97-AF65-F5344CB8AC3E}">
        <p14:creationId xmlns:p14="http://schemas.microsoft.com/office/powerpoint/2010/main" val="2423013001"/>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14</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4640" y="1604198"/>
            <a:ext cx="3474720" cy="4517967"/>
          </a:xfrm>
        </p:spPr>
      </p:pic>
    </p:spTree>
    <p:extLst>
      <p:ext uri="{BB962C8B-B14F-4D97-AF65-F5344CB8AC3E}">
        <p14:creationId xmlns:p14="http://schemas.microsoft.com/office/powerpoint/2010/main" val="3657199457"/>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15</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0986" y="1600200"/>
            <a:ext cx="3482028" cy="4525963"/>
          </a:xfrm>
        </p:spPr>
      </p:pic>
    </p:spTree>
    <p:extLst>
      <p:ext uri="{BB962C8B-B14F-4D97-AF65-F5344CB8AC3E}">
        <p14:creationId xmlns:p14="http://schemas.microsoft.com/office/powerpoint/2010/main" val="2780264969"/>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16</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0986" y="1600200"/>
            <a:ext cx="3482028" cy="4525963"/>
          </a:xfrm>
        </p:spPr>
      </p:pic>
    </p:spTree>
    <p:extLst>
      <p:ext uri="{BB962C8B-B14F-4D97-AF65-F5344CB8AC3E}">
        <p14:creationId xmlns:p14="http://schemas.microsoft.com/office/powerpoint/2010/main" val="3106216481"/>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17</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0562" y="1600200"/>
            <a:ext cx="5882876" cy="4525963"/>
          </a:xfrm>
        </p:spPr>
      </p:pic>
    </p:spTree>
    <p:extLst>
      <p:ext uri="{BB962C8B-B14F-4D97-AF65-F5344CB8AC3E}">
        <p14:creationId xmlns:p14="http://schemas.microsoft.com/office/powerpoint/2010/main" val="1100610586"/>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18</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0986" y="1600200"/>
            <a:ext cx="3482028" cy="4525963"/>
          </a:xfrm>
        </p:spPr>
      </p:pic>
    </p:spTree>
    <p:extLst>
      <p:ext uri="{BB962C8B-B14F-4D97-AF65-F5344CB8AC3E}">
        <p14:creationId xmlns:p14="http://schemas.microsoft.com/office/powerpoint/2010/main" val="1106265599"/>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Photo 1</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0562" y="1600200"/>
            <a:ext cx="5882876" cy="4525963"/>
          </a:xfrm>
        </p:spPr>
      </p:pic>
    </p:spTree>
    <p:extLst>
      <p:ext uri="{BB962C8B-B14F-4D97-AF65-F5344CB8AC3E}">
        <p14:creationId xmlns:p14="http://schemas.microsoft.com/office/powerpoint/2010/main" val="4093880020"/>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19</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0986" y="1600200"/>
            <a:ext cx="3482028" cy="4525963"/>
          </a:xfrm>
        </p:spPr>
      </p:pic>
    </p:spTree>
    <p:extLst>
      <p:ext uri="{BB962C8B-B14F-4D97-AF65-F5344CB8AC3E}">
        <p14:creationId xmlns:p14="http://schemas.microsoft.com/office/powerpoint/2010/main" val="2393830874"/>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20</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4640" y="1604198"/>
            <a:ext cx="3474720" cy="4517967"/>
          </a:xfrm>
        </p:spPr>
      </p:pic>
    </p:spTree>
    <p:extLst>
      <p:ext uri="{BB962C8B-B14F-4D97-AF65-F5344CB8AC3E}">
        <p14:creationId xmlns:p14="http://schemas.microsoft.com/office/powerpoint/2010/main" val="3525657746"/>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21</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0562" y="1600200"/>
            <a:ext cx="5882876" cy="4525963"/>
          </a:xfrm>
        </p:spPr>
      </p:pic>
    </p:spTree>
    <p:extLst>
      <p:ext uri="{BB962C8B-B14F-4D97-AF65-F5344CB8AC3E}">
        <p14:creationId xmlns:p14="http://schemas.microsoft.com/office/powerpoint/2010/main" val="3747868626"/>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22</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0562" y="1600200"/>
            <a:ext cx="5882876" cy="4525963"/>
          </a:xfrm>
        </p:spPr>
      </p:pic>
    </p:spTree>
    <p:extLst>
      <p:ext uri="{BB962C8B-B14F-4D97-AF65-F5344CB8AC3E}">
        <p14:creationId xmlns:p14="http://schemas.microsoft.com/office/powerpoint/2010/main" val="2644898564"/>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23</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0986" y="1600200"/>
            <a:ext cx="3482028" cy="4525963"/>
          </a:xfrm>
        </p:spPr>
      </p:pic>
    </p:spTree>
    <p:extLst>
      <p:ext uri="{BB962C8B-B14F-4D97-AF65-F5344CB8AC3E}">
        <p14:creationId xmlns:p14="http://schemas.microsoft.com/office/powerpoint/2010/main" val="1408528189"/>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24</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0562" y="1600200"/>
            <a:ext cx="5882876" cy="4525963"/>
          </a:xfrm>
        </p:spPr>
      </p:pic>
    </p:spTree>
    <p:extLst>
      <p:ext uri="{BB962C8B-B14F-4D97-AF65-F5344CB8AC3E}">
        <p14:creationId xmlns:p14="http://schemas.microsoft.com/office/powerpoint/2010/main" val="4044179901"/>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25</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0562" y="1600200"/>
            <a:ext cx="5882876" cy="4525963"/>
          </a:xfrm>
        </p:spPr>
      </p:pic>
    </p:spTree>
    <p:extLst>
      <p:ext uri="{BB962C8B-B14F-4D97-AF65-F5344CB8AC3E}">
        <p14:creationId xmlns:p14="http://schemas.microsoft.com/office/powerpoint/2010/main" val="3185470743"/>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26</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0562" y="1600200"/>
            <a:ext cx="5882876" cy="4525963"/>
          </a:xfrm>
        </p:spPr>
      </p:pic>
    </p:spTree>
    <p:extLst>
      <p:ext uri="{BB962C8B-B14F-4D97-AF65-F5344CB8AC3E}">
        <p14:creationId xmlns:p14="http://schemas.microsoft.com/office/powerpoint/2010/main" val="526281450"/>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Artist</a:t>
            </a:r>
            <a:endParaRPr lang="en-US" dirty="0"/>
          </a:p>
        </p:txBody>
      </p:sp>
      <p:sp>
        <p:nvSpPr>
          <p:cNvPr id="3" name="Content Placeholder 2"/>
          <p:cNvSpPr>
            <a:spLocks noGrp="1"/>
          </p:cNvSpPr>
          <p:nvPr>
            <p:ph idx="1"/>
          </p:nvPr>
        </p:nvSpPr>
        <p:spPr/>
        <p:txBody>
          <a:bodyPr>
            <a:normAutofit lnSpcReduction="10000"/>
          </a:bodyPr>
          <a:lstStyle/>
          <a:p>
            <a:r>
              <a:rPr lang="en-US" sz="2000" dirty="0"/>
              <a:t>Ian owns Raymond Photography in Laconia.  His studio specializes in commercial, architectural, and industrial photography;  as well as fine art portraiture and landscapes, many of which are displayed in homes and businesses throughout New England.  His love of landscapes is closely tied to his work as an environmental activist. “In my travels I have come to truly appreciate the beauty that surrounds us, and how important the natural environment is to our quality of life.  It is my hope that my photographs will serve not only as an historical record of picturesque landscapes, but also as an inspiration to other conservation-minded individuals to preserve what we have been blessed with</a:t>
            </a:r>
            <a:r>
              <a:rPr lang="en-US" sz="2000" dirty="0" smtClean="0"/>
              <a:t>.”</a:t>
            </a:r>
          </a:p>
          <a:p>
            <a:endParaRPr lang="en-US" sz="2000" dirty="0"/>
          </a:p>
          <a:p>
            <a:r>
              <a:rPr lang="en-US" sz="2000" dirty="0"/>
              <a:t>In addition to his photography, Ian also writes for magazines, has served as a state representative, and works on several committees and with nonprofit organizations on renewable energy issues. Please visit his website, </a:t>
            </a:r>
            <a:r>
              <a:rPr lang="en-US" sz="2000" u="sng" dirty="0">
                <a:hlinkClick r:id="rId2"/>
              </a:rPr>
              <a:t>www.raymondphoto.com</a:t>
            </a:r>
            <a:endParaRPr lang="en-US" sz="2000" dirty="0"/>
          </a:p>
        </p:txBody>
      </p:sp>
    </p:spTree>
    <p:extLst>
      <p:ext uri="{BB962C8B-B14F-4D97-AF65-F5344CB8AC3E}">
        <p14:creationId xmlns:p14="http://schemas.microsoft.com/office/powerpoint/2010/main" val="119879814"/>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2</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0562" y="1600200"/>
            <a:ext cx="5882876" cy="4525963"/>
          </a:xfrm>
        </p:spPr>
      </p:pic>
    </p:spTree>
    <p:extLst>
      <p:ext uri="{BB962C8B-B14F-4D97-AF65-F5344CB8AC3E}">
        <p14:creationId xmlns:p14="http://schemas.microsoft.com/office/powerpoint/2010/main" val="987759744"/>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3</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0562" y="1600200"/>
            <a:ext cx="5882876" cy="4525963"/>
          </a:xfrm>
        </p:spPr>
      </p:pic>
    </p:spTree>
    <p:extLst>
      <p:ext uri="{BB962C8B-B14F-4D97-AF65-F5344CB8AC3E}">
        <p14:creationId xmlns:p14="http://schemas.microsoft.com/office/powerpoint/2010/main" val="3395405219"/>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4</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0986" y="1600200"/>
            <a:ext cx="3482028" cy="4525963"/>
          </a:xfrm>
        </p:spPr>
      </p:pic>
    </p:spTree>
    <p:extLst>
      <p:ext uri="{BB962C8B-B14F-4D97-AF65-F5344CB8AC3E}">
        <p14:creationId xmlns:p14="http://schemas.microsoft.com/office/powerpoint/2010/main" val="31963113"/>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5</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0562" y="1600200"/>
            <a:ext cx="5882876" cy="4525963"/>
          </a:xfrm>
        </p:spPr>
      </p:pic>
    </p:spTree>
    <p:extLst>
      <p:ext uri="{BB962C8B-B14F-4D97-AF65-F5344CB8AC3E}">
        <p14:creationId xmlns:p14="http://schemas.microsoft.com/office/powerpoint/2010/main" val="2649453353"/>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6</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0562" y="1600200"/>
            <a:ext cx="5882876" cy="4525963"/>
          </a:xfrm>
        </p:spPr>
      </p:pic>
    </p:spTree>
    <p:extLst>
      <p:ext uri="{BB962C8B-B14F-4D97-AF65-F5344CB8AC3E}">
        <p14:creationId xmlns:p14="http://schemas.microsoft.com/office/powerpoint/2010/main" val="3243413010"/>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7</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0562" y="1600200"/>
            <a:ext cx="5882876" cy="4525963"/>
          </a:xfrm>
        </p:spPr>
      </p:pic>
    </p:spTree>
    <p:extLst>
      <p:ext uri="{BB962C8B-B14F-4D97-AF65-F5344CB8AC3E}">
        <p14:creationId xmlns:p14="http://schemas.microsoft.com/office/powerpoint/2010/main" val="2518768785"/>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8</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0562" y="1600200"/>
            <a:ext cx="5882876" cy="4525963"/>
          </a:xfrm>
        </p:spPr>
      </p:pic>
    </p:spTree>
    <p:extLst>
      <p:ext uri="{BB962C8B-B14F-4D97-AF65-F5344CB8AC3E}">
        <p14:creationId xmlns:p14="http://schemas.microsoft.com/office/powerpoint/2010/main" val="1089060150"/>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199</Words>
  <Application>Microsoft Office PowerPoint</Application>
  <PresentationFormat>On-screen Show (4:3)</PresentationFormat>
  <Paragraphs>39</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  Photo Fundraiser to Support Healthy Minds Healthy Communities Campaign</vt:lpstr>
      <vt:lpstr>Photo 1</vt:lpstr>
      <vt:lpstr>Photo 2</vt:lpstr>
      <vt:lpstr>Photo 3</vt:lpstr>
      <vt:lpstr>Photo 4</vt:lpstr>
      <vt:lpstr>Photo 5</vt:lpstr>
      <vt:lpstr>Photo 6</vt:lpstr>
      <vt:lpstr>Photo 7</vt:lpstr>
      <vt:lpstr>Photo 8</vt:lpstr>
      <vt:lpstr>Photo 9</vt:lpstr>
      <vt:lpstr>Photo 10</vt:lpstr>
      <vt:lpstr>Photo 11</vt:lpstr>
      <vt:lpstr>Photo 12</vt:lpstr>
      <vt:lpstr>Photo 13</vt:lpstr>
      <vt:lpstr>Photo 14</vt:lpstr>
      <vt:lpstr>Photo 15</vt:lpstr>
      <vt:lpstr>Photo 16</vt:lpstr>
      <vt:lpstr>Photo 17</vt:lpstr>
      <vt:lpstr>Photo 18</vt:lpstr>
      <vt:lpstr>Photo 19</vt:lpstr>
      <vt:lpstr>Photo 20</vt:lpstr>
      <vt:lpstr>Photo 21</vt:lpstr>
      <vt:lpstr>Photo 22</vt:lpstr>
      <vt:lpstr>Photo 23</vt:lpstr>
      <vt:lpstr>Photo 24</vt:lpstr>
      <vt:lpstr>Photo 25</vt:lpstr>
      <vt:lpstr>Photo 26</vt:lpstr>
      <vt:lpstr>About the Artist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1</dc:title>
  <dc:creator>Nichols, Ann</dc:creator>
  <cp:lastModifiedBy>Nichols, Ann</cp:lastModifiedBy>
  <cp:revision>3</cp:revision>
  <dcterms:created xsi:type="dcterms:W3CDTF">2018-01-19T15:16:19Z</dcterms:created>
  <dcterms:modified xsi:type="dcterms:W3CDTF">2018-01-19T15:47:08Z</dcterms:modified>
</cp:coreProperties>
</file>